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76" r:id="rId5"/>
    <p:sldId id="275" r:id="rId6"/>
    <p:sldId id="274" r:id="rId7"/>
    <p:sldId id="273" r:id="rId8"/>
    <p:sldId id="272" r:id="rId9"/>
    <p:sldId id="271" r:id="rId10"/>
    <p:sldId id="270" r:id="rId11"/>
    <p:sldId id="269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8EB9738-BBC8-433A-869D-18258D8587BB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4EDBA10-2D16-4A5C-8033-428ADB0E1E5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F30001-4A24-42B1-931B-A7B9E55FC83A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F52484-5C6D-40DF-BB30-7329DEAAE1A1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A242F04-FE66-40AF-9A8F-F7BDDCA5F975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D5E663-4141-4056-BC51-E035912D1422}" type="slidenum">
              <a:rPr lang="en-GB" altLang="en-US" smtClean="0">
                <a:cs typeface="Arial" charset="0"/>
              </a:rPr>
              <a:pPr/>
              <a:t>12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43D9D23-32BC-4015-AA67-C538947E9115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8FAB6A-6BA7-4EC6-8A50-1BA4CE11E0B3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57F2CB-9C8B-4F82-9FD3-31135622D1F5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533476-B8DD-447D-9B3C-20A73FF10FC8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96296DE-2F8B-4FE5-86F0-4B3EE14D447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5ED58B-C296-4B74-9CC0-885ABD468560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B2B784C-C48F-49FC-B7A7-54148B516E40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29D894-748B-45A4-919B-8B5CDFF354A6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D9102-E83A-4230-90CC-ED5AFE7A07D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B4F28-C488-4E44-8CB2-F640359E3EC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0CD50-7870-4B49-A658-6758988E555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DCF25-D270-498D-B7D6-A217F2436B6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8C777-EC28-463C-A747-21C1B3912D4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22CD0-5E13-4253-A5B6-6AAF699E78C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EE8E3-FE14-4F82-9ABE-95684EF084AE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218A5-72EF-41A7-ACA6-6E27A00585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07AB5-BD95-456A-AD23-C86D188ACAD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7784D-8BB8-45D1-A2DC-CDE52CC645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E207D-27F1-47F8-B7BE-DEB3559C195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0CFDE-DB21-4AC6-B50F-C34A2253379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35996-A37F-49E7-BF87-C0E56DF7B5F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56C7B-7095-4BB9-BC94-07238989D5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C4F2C-999B-4700-BCB4-60EF1430A43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441A0-0A34-41BE-A420-E16BE93B95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46BFF-FBEC-4750-AC3B-8CE328AD15D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C906D-23C5-48B1-87A7-B800360282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8A5B9-B496-4FA2-93B3-66CD2CEB345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97643-A2D0-4299-A25A-42F60396CFC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23C52-1A85-4495-B6E7-56F69E4C718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343CA-1AD3-4C34-91C1-0E352C29D71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46E928-F125-45B9-983D-C8A14CFF513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03CD7-F409-4D90-8CAF-365B550B96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smtClean="0">
                <a:latin typeface="Comic Sans MS" pitchFamily="66" charset="0"/>
              </a:rPr>
              <a:t>Interrogatives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What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Who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Why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Where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Which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When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is the game on?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when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229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is Komodo Island?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where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is your name?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what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is your birthday?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when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is your father?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who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do you like him?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why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do you live?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where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flower is the prettiest?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929188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which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old are you?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how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______ jacket is this?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whose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121</Words>
  <Application>Microsoft Macintosh PowerPoint</Application>
  <PresentationFormat>On-screen Show (4:3)</PresentationFormat>
  <Paragraphs>52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Interrogatives</vt:lpstr>
      <vt:lpstr>______ is your name?</vt:lpstr>
      <vt:lpstr>______ is your birthday?</vt:lpstr>
      <vt:lpstr>______ is your father?</vt:lpstr>
      <vt:lpstr>______ do you like him?</vt:lpstr>
      <vt:lpstr>______ do you live?</vt:lpstr>
      <vt:lpstr>______ flower is the prettiest?</vt:lpstr>
      <vt:lpstr>______ old are you?</vt:lpstr>
      <vt:lpstr>______ jacket is this?</vt:lpstr>
      <vt:lpstr>______ is the game on?</vt:lpstr>
      <vt:lpstr>______ is Komodo Island?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Interrogatives</dc:title>
  <dc:creator>ESL Puzzles</dc:creator>
  <cp:lastModifiedBy>Richard</cp:lastModifiedBy>
  <cp:revision>15</cp:revision>
  <dcterms:created xsi:type="dcterms:W3CDTF">2020-03-09T01:59:01Z</dcterms:created>
  <dcterms:modified xsi:type="dcterms:W3CDTF">2020-03-22T03:11:19Z</dcterms:modified>
</cp:coreProperties>
</file>